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2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24" autoAdjust="0"/>
  </p:normalViewPr>
  <p:slideViewPr>
    <p:cSldViewPr>
      <p:cViewPr varScale="1">
        <p:scale>
          <a:sx n="92" d="100"/>
          <a:sy n="92" d="100"/>
        </p:scale>
        <p:origin x="-11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2EA42-3010-416A-9354-A9A255642853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5CB6F-1D5B-46AD-8FDD-21CDF9F72E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39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5CB6F-1D5B-46AD-8FDD-21CDF9F72E2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88640"/>
            <a:ext cx="7200800" cy="1181993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Презентация на тему:</a:t>
            </a:r>
            <a:b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«Оставить след»</a:t>
            </a:r>
            <a:endParaRPr lang="ru-RU" sz="48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373216"/>
            <a:ext cx="5796136" cy="4149080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Приготовила группа </a:t>
            </a:r>
            <a:r>
              <a:rPr lang="ru-RU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40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Следопыты</a:t>
            </a:r>
            <a:r>
              <a:rPr lang="ru-RU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4690864" cy="1417638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Виды</a:t>
            </a:r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следов: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4292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животных на снегу</a:t>
            </a:r>
          </a:p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рук на стекле</a:t>
            </a:r>
          </a:p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от машин на заснеженной дороге</a:t>
            </a:r>
          </a:p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 на небе от пролетевшего самолёта</a:t>
            </a:r>
          </a:p>
          <a:p>
            <a:endParaRPr lang="ru-RU" dirty="0"/>
          </a:p>
        </p:txBody>
      </p:sp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7956376" y="5661248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5-конечная звезда 4">
            <a:hlinkClick r:id="rId4" action="ppaction://hlinksldjump"/>
          </p:cNvPr>
          <p:cNvSpPr/>
          <p:nvPr/>
        </p:nvSpPr>
        <p:spPr>
          <a:xfrm>
            <a:off x="6516216" y="4077072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5" action="ppaction://hlinksldjump"/>
          </p:cNvPr>
          <p:cNvSpPr/>
          <p:nvPr/>
        </p:nvSpPr>
        <p:spPr>
          <a:xfrm>
            <a:off x="6660232" y="2492896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8172400" y="1556792"/>
            <a:ext cx="432048" cy="432048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603448"/>
            <a:ext cx="7848872" cy="201622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животных на снегу</a:t>
            </a:r>
            <a:r>
              <a:rPr lang="en-US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sz="48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179512" y="188640"/>
            <a:ext cx="360040" cy="360040"/>
          </a:xfrm>
          <a:prstGeom prst="actionButtonBackPrevious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рук на стекле</a:t>
            </a:r>
            <a:r>
              <a:rPr lang="en-US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sz="54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179512" y="188640"/>
            <a:ext cx="360040" cy="360040"/>
          </a:xfrm>
          <a:prstGeom prst="actionButtonBackPrevious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Следы от  машин на заснеженной дороге</a:t>
            </a:r>
            <a:r>
              <a:rPr lang="en-US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179512" y="188640"/>
            <a:ext cx="360040" cy="360040"/>
          </a:xfrm>
          <a:prstGeom prst="actionButtonBackPrevious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След на небе от пролетевшего самолёта</a:t>
            </a:r>
            <a:r>
              <a:rPr lang="en-US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r>
              <a:rPr lang="ru-RU" sz="48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sz="48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Управляющая кнопка: назад 3">
            <a:hlinkClick r:id="rId4" action="ppaction://hlinksldjump" highlightClick="1"/>
          </p:cNvPr>
          <p:cNvSpPr/>
          <p:nvPr/>
        </p:nvSpPr>
        <p:spPr>
          <a:xfrm>
            <a:off x="251520" y="188640"/>
            <a:ext cx="395536" cy="432048"/>
          </a:xfrm>
          <a:prstGeom prst="actionButtonBackPrevious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lastslide" highlightClick="1"/>
          </p:cNvPr>
          <p:cNvSpPr/>
          <p:nvPr/>
        </p:nvSpPr>
        <p:spPr>
          <a:xfrm>
            <a:off x="8532440" y="6237312"/>
            <a:ext cx="432048" cy="40466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57</Words>
  <Application>Microsoft Office PowerPoint</Application>
  <PresentationFormat>Экран (4:3)</PresentationFormat>
  <Paragraphs>12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на тему: «Оставить след»</vt:lpstr>
      <vt:lpstr>Виды следов:</vt:lpstr>
      <vt:lpstr>Следы животных на снегу.</vt:lpstr>
      <vt:lpstr>Следы рук на стекле.</vt:lpstr>
      <vt:lpstr>Следы от  машин на заснеженной дороге.</vt:lpstr>
      <vt:lpstr>След на небе от пролетевшего самолёта.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«Оставить след»</dc:title>
  <dc:creator>Администратор</dc:creator>
  <cp:lastModifiedBy>Ирина</cp:lastModifiedBy>
  <cp:revision>13</cp:revision>
  <dcterms:created xsi:type="dcterms:W3CDTF">2014-01-15T12:00:07Z</dcterms:created>
  <dcterms:modified xsi:type="dcterms:W3CDTF">2014-01-24T18:16:46Z</dcterms:modified>
</cp:coreProperties>
</file>